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6" r:id="rId3"/>
    <p:sldId id="259" r:id="rId4"/>
    <p:sldId id="265" r:id="rId5"/>
    <p:sldId id="271" r:id="rId6"/>
    <p:sldId id="269" r:id="rId7"/>
    <p:sldId id="270" r:id="rId8"/>
    <p:sldId id="268" r:id="rId9"/>
    <p:sldId id="262" r:id="rId10"/>
    <p:sldId id="261" r:id="rId11"/>
    <p:sldId id="264" r:id="rId12"/>
    <p:sldId id="263" r:id="rId13"/>
    <p:sldId id="260" r:id="rId14"/>
    <p:sldId id="25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F6F7F-37F6-624C-9859-A220A11C1F44}" type="datetimeFigureOut">
              <a:rPr lang="en-US" smtClean="0"/>
              <a:t>3/1/16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00243-EB4D-6C4D-AE9B-1B23CDC25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1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Rating Scheduling,</a:t>
            </a:r>
            <a:r>
              <a:rPr lang="en-US" baseline="0" dirty="0" smtClean="0"/>
              <a:t> and </a:t>
            </a:r>
            <a:r>
              <a:rPr lang="en-US" dirty="0" smtClean="0"/>
              <a:t>Payment Processing already exist at Amazon, so I will skip over those. Mention</a:t>
            </a:r>
            <a:r>
              <a:rPr lang="en-US" baseline="0" dirty="0" smtClean="0"/>
              <a:t> that you will go right to Demo after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5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</a:t>
            </a:r>
            <a:r>
              <a:rPr lang="en-US" dirty="0" err="1" smtClean="0"/>
              <a:t>MayDay</a:t>
            </a:r>
            <a:r>
              <a:rPr lang="en-US" baseline="0" dirty="0" smtClean="0"/>
              <a:t> Concept for the Kindles.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02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know AWS has SNS, but my use cases are not supported. I’ve separately suggested to them feature requests.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5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info on our competitor </a:t>
            </a:r>
            <a:r>
              <a:rPr lang="en-US" dirty="0" err="1" smtClean="0"/>
              <a:t>Tutree</a:t>
            </a:r>
            <a:r>
              <a:rPr lang="en-US" dirty="0" smtClean="0"/>
              <a:t>: http://</a:t>
            </a:r>
            <a:r>
              <a:rPr lang="en-US" dirty="0" err="1" smtClean="0"/>
              <a:t>www.startuppanel.co</a:t>
            </a:r>
            <a:r>
              <a:rPr lang="en-US" dirty="0" smtClean="0"/>
              <a:t>/</a:t>
            </a:r>
            <a:r>
              <a:rPr lang="en-US" dirty="0" err="1" smtClean="0"/>
              <a:t>uber</a:t>
            </a:r>
            <a:r>
              <a:rPr lang="en-US" dirty="0" smtClean="0"/>
              <a:t>-for-tutoring-just-launched-and-its-awesome/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00243-EB4D-6C4D-AE9B-1B23CDC25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7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216"/>
            <a:ext cx="23408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706"/>
            <a:ext cx="2339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9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3/1/16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saptutor.us/tutor.html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saptutor.us/homePage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700" dirty="0" smtClean="0"/>
              <a:t>Amazon Home Services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Introducting</a:t>
            </a:r>
            <a:r>
              <a:rPr lang="en-US" dirty="0" smtClean="0"/>
              <a:t> </a:t>
            </a:r>
            <a:r>
              <a:rPr lang="en-US" dirty="0" err="1" smtClean="0"/>
              <a:t>AsapTutor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Presenter: Charles 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2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 smtClean="0"/>
              <a:t>Introducing the Emergency Button “ASAP”</a:t>
            </a:r>
            <a:endParaRPr lang="en-US" sz="3300" dirty="0"/>
          </a:p>
        </p:txBody>
      </p:sp>
      <p:pic>
        <p:nvPicPr>
          <p:cNvPr id="5" name="Picture 4" descr="Screenshot 2016-03-01 15.20.0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t="12219" r="1637"/>
          <a:stretch/>
        </p:blipFill>
        <p:spPr>
          <a:xfrm>
            <a:off x="2747170" y="2172578"/>
            <a:ext cx="6101752" cy="372247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001706" y="5121929"/>
            <a:ext cx="1366682" cy="4417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35535" y="4873425"/>
            <a:ext cx="120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SOS!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4852" y="3049299"/>
            <a:ext cx="226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Reaches out to all the tutors online or offline to find you help immediately, but at a higher cost.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2998" y="1813629"/>
            <a:ext cx="19677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the name suggests, this gets a tutor as soon as possible.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7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 Perspective: </a:t>
            </a:r>
            <a:r>
              <a:rPr lang="en-US" dirty="0">
                <a:hlinkClick r:id="rId2"/>
              </a:rPr>
              <a:t>http://asaptutor.us/</a:t>
            </a:r>
            <a:r>
              <a:rPr lang="en-US" dirty="0" smtClean="0">
                <a:hlinkClick r:id="rId2"/>
              </a:rPr>
              <a:t>homePage.html</a:t>
            </a:r>
            <a:endParaRPr lang="en-US" dirty="0" smtClean="0"/>
          </a:p>
          <a:p>
            <a:r>
              <a:rPr lang="en-US" dirty="0" smtClean="0"/>
              <a:t>Tutor </a:t>
            </a:r>
            <a:r>
              <a:rPr lang="en-US" dirty="0"/>
              <a:t>Perspective: </a:t>
            </a:r>
            <a:r>
              <a:rPr lang="en-US" dirty="0">
                <a:hlinkClick r:id="rId3"/>
              </a:rPr>
              <a:t>http://asaptutor.us/</a:t>
            </a:r>
            <a:r>
              <a:rPr lang="en-US" dirty="0" smtClean="0">
                <a:hlinkClick r:id="rId3"/>
              </a:rPr>
              <a:t>tutor.html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shot 2016-03-01 16.55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03" y="3133904"/>
            <a:ext cx="7028587" cy="33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1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this focuses on Academia </a:t>
            </a:r>
            <a:r>
              <a:rPr lang="en-US" dirty="0" smtClean="0"/>
              <a:t>services, </a:t>
            </a:r>
            <a:r>
              <a:rPr lang="en-US" dirty="0"/>
              <a:t>but can be easily extended to any type of </a:t>
            </a:r>
            <a:r>
              <a:rPr lang="en-US" dirty="0" smtClean="0"/>
              <a:t>service</a:t>
            </a:r>
          </a:p>
        </p:txBody>
      </p:sp>
      <p:pic>
        <p:nvPicPr>
          <p:cNvPr id="4" name="Picture 3" descr="Screenshot 2016-03-01 15.48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6" y="3244348"/>
            <a:ext cx="8619926" cy="258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7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AsapTutor</a:t>
            </a:r>
            <a:r>
              <a:rPr lang="en-US" dirty="0" smtClean="0"/>
              <a:t> Cutting Edge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Amazon EC2 Instance Running </a:t>
            </a:r>
            <a:r>
              <a:rPr lang="en-US" dirty="0" err="1" smtClean="0"/>
              <a:t>NodeJS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AWS </a:t>
            </a:r>
            <a:r>
              <a:rPr lang="en-US" dirty="0" err="1" smtClean="0"/>
              <a:t>CloudFront</a:t>
            </a:r>
            <a:r>
              <a:rPr lang="en-US" dirty="0"/>
              <a:t> </a:t>
            </a:r>
            <a:r>
              <a:rPr lang="en-US" dirty="0" smtClean="0"/>
              <a:t>and AWS </a:t>
            </a:r>
            <a:r>
              <a:rPr lang="en-US" dirty="0"/>
              <a:t>Route </a:t>
            </a:r>
            <a:r>
              <a:rPr lang="en-US" dirty="0" smtClean="0"/>
              <a:t>53 – Web Hosting</a:t>
            </a:r>
          </a:p>
          <a:p>
            <a:r>
              <a:rPr lang="en-US" dirty="0"/>
              <a:t>AWS S3 – Chatting </a:t>
            </a:r>
            <a:r>
              <a:rPr lang="en-US" dirty="0" smtClean="0"/>
              <a:t>Storage</a:t>
            </a:r>
          </a:p>
          <a:p>
            <a:r>
              <a:rPr lang="en-US" dirty="0" err="1" smtClean="0"/>
              <a:t>SendGrid</a:t>
            </a:r>
            <a:r>
              <a:rPr lang="en-US" dirty="0" smtClean="0"/>
              <a:t> – Email Notifications</a:t>
            </a:r>
          </a:p>
          <a:p>
            <a:r>
              <a:rPr lang="en-US" dirty="0" err="1" smtClean="0"/>
              <a:t>Twillio</a:t>
            </a:r>
            <a:r>
              <a:rPr lang="en-US" dirty="0" smtClean="0"/>
              <a:t> – Mobile Notifications</a:t>
            </a:r>
          </a:p>
          <a:p>
            <a:r>
              <a:rPr lang="en-US" dirty="0" smtClean="0"/>
              <a:t>Braintree – Secure Payment Integration</a:t>
            </a:r>
          </a:p>
          <a:p>
            <a:r>
              <a:rPr lang="en-US" dirty="0" smtClean="0"/>
              <a:t>Firebase – Real-time Database Management</a:t>
            </a:r>
          </a:p>
        </p:txBody>
      </p:sp>
      <p:pic>
        <p:nvPicPr>
          <p:cNvPr id="4" name="Picture 3" descr="ur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11" y="5472017"/>
            <a:ext cx="1190954" cy="595477"/>
          </a:xfrm>
          <a:prstGeom prst="rect">
            <a:avLst/>
          </a:prstGeom>
        </p:spPr>
      </p:pic>
      <p:pic>
        <p:nvPicPr>
          <p:cNvPr id="5" name="Picture 4" descr="35222_paymentbraintre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348" y="4912428"/>
            <a:ext cx="1832745" cy="449143"/>
          </a:xfrm>
          <a:prstGeom prst="rect">
            <a:avLst/>
          </a:prstGeom>
        </p:spPr>
      </p:pic>
      <p:pic>
        <p:nvPicPr>
          <p:cNvPr id="6" name="Picture 5" descr="twilio-logo-6a141664f35a78e9ac08eed627c2a8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70" y="4459771"/>
            <a:ext cx="1210789" cy="374768"/>
          </a:xfrm>
          <a:prstGeom prst="rect">
            <a:avLst/>
          </a:prstGeom>
        </p:spPr>
      </p:pic>
      <p:pic>
        <p:nvPicPr>
          <p:cNvPr id="8" name="Picture 7" descr="sendgrid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54" y="3780731"/>
            <a:ext cx="1725609" cy="460162"/>
          </a:xfrm>
          <a:prstGeom prst="rect">
            <a:avLst/>
          </a:prstGeom>
        </p:spPr>
      </p:pic>
      <p:pic>
        <p:nvPicPr>
          <p:cNvPr id="9" name="Picture 8" descr="pict--amazon-s3-aws-simple-icons-v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9" b="29552"/>
          <a:stretch/>
        </p:blipFill>
        <p:spPr>
          <a:xfrm>
            <a:off x="4309009" y="3014513"/>
            <a:ext cx="1548090" cy="766218"/>
          </a:xfrm>
          <a:prstGeom prst="rect">
            <a:avLst/>
          </a:prstGeom>
        </p:spPr>
      </p:pic>
      <p:pic>
        <p:nvPicPr>
          <p:cNvPr id="11" name="Picture 10" descr="pict--amazon-ec2-aws-simple-icons-v2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29904" r="28410" b="31081"/>
          <a:stretch/>
        </p:blipFill>
        <p:spPr>
          <a:xfrm>
            <a:off x="6519385" y="1907491"/>
            <a:ext cx="635000" cy="591620"/>
          </a:xfrm>
          <a:prstGeom prst="rect">
            <a:avLst/>
          </a:prstGeom>
        </p:spPr>
      </p:pic>
      <p:pic>
        <p:nvPicPr>
          <p:cNvPr id="12" name="Picture 11" descr="nodej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42" y="1810217"/>
            <a:ext cx="1281101" cy="688894"/>
          </a:xfrm>
          <a:prstGeom prst="rect">
            <a:avLst/>
          </a:prstGeom>
        </p:spPr>
      </p:pic>
      <p:pic>
        <p:nvPicPr>
          <p:cNvPr id="13" name="Picture 12" descr="cloudFront-smal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85" y="2422004"/>
            <a:ext cx="508220" cy="787741"/>
          </a:xfrm>
          <a:prstGeom prst="rect">
            <a:avLst/>
          </a:prstGeom>
        </p:spPr>
      </p:pic>
      <p:pic>
        <p:nvPicPr>
          <p:cNvPr id="14" name="Picture 13" descr="pict--amazon-route-53-aws-simple-icons-v2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9" t="29958" r="28472" b="31197"/>
          <a:stretch/>
        </p:blipFill>
        <p:spPr>
          <a:xfrm>
            <a:off x="7877753" y="2422004"/>
            <a:ext cx="666679" cy="65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0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3"/>
            <a:ext cx="3279168" cy="45556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Our </a:t>
            </a:r>
            <a:r>
              <a:rPr lang="en-US" dirty="0"/>
              <a:t>"secret sauce" will lie in the "ASAP" Button, which is the equivalent of 911 for academic needs. </a:t>
            </a:r>
            <a:endParaRPr lang="en-US" dirty="0" smtClean="0"/>
          </a:p>
          <a:p>
            <a:r>
              <a:rPr lang="en-US" dirty="0" smtClean="0"/>
              <a:t>We have what other companies in this area lacks - a </a:t>
            </a:r>
            <a:r>
              <a:rPr lang="en-US" dirty="0"/>
              <a:t>fully functional web-based </a:t>
            </a:r>
            <a:r>
              <a:rPr lang="en-US" dirty="0" smtClean="0"/>
              <a:t>platform</a:t>
            </a:r>
          </a:p>
          <a:p>
            <a:r>
              <a:rPr lang="en-US" dirty="0" smtClean="0"/>
              <a:t>We </a:t>
            </a:r>
            <a:r>
              <a:rPr lang="en-US" dirty="0"/>
              <a:t>made the entire process dead simple more so than them or any other competitor. Sign-up/Verified within seconds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tumblr_ldpyulghNb1qz6pqio1_5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71" y="1908406"/>
            <a:ext cx="4555607" cy="45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8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53542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My name                               @</a:t>
            </a:r>
            <a:r>
              <a:rPr lang="en-US" dirty="0" err="1" smtClean="0"/>
              <a:t>dincheng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I Interned with Amazon Summer in the Amazon Seller Mobile Team </a:t>
            </a:r>
            <a:r>
              <a:rPr lang="fr-FR" dirty="0" smtClean="0"/>
              <a:t>’</a:t>
            </a:r>
            <a:r>
              <a:rPr lang="en-US" dirty="0" smtClean="0"/>
              <a:t>14 to create smart watch app.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/>
              <a:t>graduated this past May and started working full-time at Amazon since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 descr="Screenshot 2016-03-01 16.03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30" y="3327384"/>
            <a:ext cx="2146920" cy="2217183"/>
          </a:xfrm>
          <a:prstGeom prst="rect">
            <a:avLst/>
          </a:prstGeom>
        </p:spPr>
      </p:pic>
      <p:pic>
        <p:nvPicPr>
          <p:cNvPr id="5" name="Picture 4" descr="Screenshot 2016-03-01 16.04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04" y="3327384"/>
            <a:ext cx="1953707" cy="2219073"/>
          </a:xfrm>
          <a:prstGeom prst="rect">
            <a:avLst/>
          </a:prstGeom>
        </p:spPr>
      </p:pic>
      <p:pic>
        <p:nvPicPr>
          <p:cNvPr id="6" name="Picture 5" descr="Screenshot 2016-03-01 16.05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30" y="3327384"/>
            <a:ext cx="1828976" cy="2217183"/>
          </a:xfrm>
          <a:prstGeom prst="rect">
            <a:avLst/>
          </a:prstGeom>
        </p:spPr>
      </p:pic>
      <p:pic>
        <p:nvPicPr>
          <p:cNvPr id="7" name="Picture 6" descr="name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58" y="1949823"/>
            <a:ext cx="1465706" cy="4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20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AsapTutor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"</a:t>
            </a:r>
            <a:r>
              <a:rPr lang="en-US" dirty="0" err="1"/>
              <a:t>uber</a:t>
            </a:r>
            <a:r>
              <a:rPr lang="en-US" dirty="0"/>
              <a:t>-like” platform with tradition scheduling </a:t>
            </a:r>
            <a:r>
              <a:rPr lang="en-US" dirty="0" smtClean="0"/>
              <a:t>options where </a:t>
            </a:r>
            <a:r>
              <a:rPr lang="en-US" dirty="0"/>
              <a:t>people go to buy/sell academia </a:t>
            </a:r>
            <a:r>
              <a:rPr lang="en-US" dirty="0" smtClean="0"/>
              <a:t>services in real-time.</a:t>
            </a:r>
            <a:endParaRPr lang="en-US" dirty="0"/>
          </a:p>
        </p:txBody>
      </p:sp>
      <p:pic>
        <p:nvPicPr>
          <p:cNvPr id="4" name="Picture 3" descr="uber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9" y="3529601"/>
            <a:ext cx="3696728" cy="2079410"/>
          </a:xfrm>
          <a:prstGeom prst="rect">
            <a:avLst/>
          </a:prstGeom>
        </p:spPr>
      </p:pic>
      <p:pic>
        <p:nvPicPr>
          <p:cNvPr id="6" name="Picture 5" descr="074184-rounded-glossy-black-icon-alphanumeric-plus-sign-si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66" y="4169326"/>
            <a:ext cx="748002" cy="748002"/>
          </a:xfrm>
          <a:prstGeom prst="rect">
            <a:avLst/>
          </a:prstGeom>
        </p:spPr>
      </p:pic>
      <p:pic>
        <p:nvPicPr>
          <p:cNvPr id="7" name="Picture 6" descr="Amazon-Home-Servic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32" y="3548074"/>
            <a:ext cx="3726830" cy="20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0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Features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Real-time tracking and real-time visual cues</a:t>
            </a:r>
          </a:p>
          <a:p>
            <a:r>
              <a:rPr lang="en-US" dirty="0"/>
              <a:t>R</a:t>
            </a:r>
            <a:r>
              <a:rPr lang="en-US" dirty="0" smtClean="0"/>
              <a:t>eal-time status updates/notifications for Mobile and Web</a:t>
            </a:r>
          </a:p>
          <a:p>
            <a:r>
              <a:rPr lang="en-US" dirty="0" smtClean="0"/>
              <a:t>Chatting Functionality</a:t>
            </a:r>
          </a:p>
          <a:p>
            <a:r>
              <a:rPr lang="en-US" dirty="0" smtClean="0"/>
              <a:t>Emergency “ASAP” Button</a:t>
            </a:r>
          </a:p>
          <a:p>
            <a:r>
              <a:rPr lang="en-US" dirty="0">
                <a:solidFill>
                  <a:schemeClr val="tx1"/>
                </a:solidFill>
              </a:rPr>
              <a:t>User Rating</a:t>
            </a:r>
          </a:p>
          <a:p>
            <a:r>
              <a:rPr lang="en-US" dirty="0">
                <a:solidFill>
                  <a:schemeClr val="tx1"/>
                </a:solidFill>
              </a:rPr>
              <a:t>Credit-Card and PayPal Payment Processing</a:t>
            </a:r>
          </a:p>
          <a:p>
            <a:r>
              <a:rPr lang="en-US" dirty="0">
                <a:solidFill>
                  <a:schemeClr val="tx1"/>
                </a:solidFill>
              </a:rPr>
              <a:t>Flexible Scheduling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556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Features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Real-time tracking and real-time visual cues</a:t>
            </a:r>
          </a:p>
          <a:p>
            <a:r>
              <a:rPr lang="en-US" dirty="0"/>
              <a:t>R</a:t>
            </a:r>
            <a:r>
              <a:rPr lang="en-US" dirty="0" smtClean="0"/>
              <a:t>eal-time status updates/notifications for Mobile and Web</a:t>
            </a:r>
          </a:p>
          <a:p>
            <a:r>
              <a:rPr lang="en-US" dirty="0" smtClean="0"/>
              <a:t>Chatting Functionality</a:t>
            </a:r>
          </a:p>
          <a:p>
            <a:r>
              <a:rPr lang="en-US" dirty="0" smtClean="0"/>
              <a:t>Emergency “ASAP” Button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User Rating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Credit-Card and PayPal Payment Processing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Flexible Scheduling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071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tracking and real-time visual cues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30977" y="1721176"/>
            <a:ext cx="8121879" cy="4865810"/>
            <a:chOff x="530977" y="1721176"/>
            <a:chExt cx="8121879" cy="4865810"/>
          </a:xfrm>
        </p:grpSpPr>
        <p:pic>
          <p:nvPicPr>
            <p:cNvPr id="4" name="Picture 3" descr="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77" y="1721176"/>
              <a:ext cx="8121879" cy="486581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3906778" y="2416004"/>
              <a:ext cx="676438" cy="276115"/>
            </a:xfrm>
            <a:prstGeom prst="straightConnector1">
              <a:avLst/>
            </a:prstGeom>
            <a:ln>
              <a:solidFill>
                <a:srgbClr val="10315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569411" y="2134696"/>
              <a:ext cx="178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You are here (Blinking)</a:t>
              </a:r>
              <a:endParaRPr lang="en-US" dirty="0"/>
            </a:p>
          </p:txBody>
        </p:sp>
        <p:pic>
          <p:nvPicPr>
            <p:cNvPr id="10" name="Picture 9" descr="map-pointer-a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020" y="2863794"/>
              <a:ext cx="538391" cy="552895"/>
            </a:xfrm>
            <a:prstGeom prst="rect">
              <a:avLst/>
            </a:prstGeom>
          </p:spPr>
        </p:pic>
        <p:pic>
          <p:nvPicPr>
            <p:cNvPr id="11" name="Picture 10" descr="mapPinOver2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2408" y="2497134"/>
              <a:ext cx="457200" cy="4572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0" idx="3"/>
            </p:cNvCxnSpPr>
            <p:nvPr/>
          </p:nvCxnSpPr>
          <p:spPr>
            <a:xfrm flipH="1">
              <a:off x="4852411" y="2954334"/>
              <a:ext cx="559643" cy="185908"/>
            </a:xfrm>
            <a:prstGeom prst="straightConnector1">
              <a:avLst/>
            </a:prstGeom>
            <a:ln>
              <a:solidFill>
                <a:srgbClr val="10315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370639" y="2692119"/>
              <a:ext cx="1780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Meeting Location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83216" y="4100841"/>
              <a:ext cx="1780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Tutor Location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412054" y="4470173"/>
              <a:ext cx="0" cy="417501"/>
            </a:xfrm>
            <a:prstGeom prst="straightConnector1">
              <a:avLst/>
            </a:prstGeom>
            <a:ln>
              <a:solidFill>
                <a:srgbClr val="10315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79463" y="4732482"/>
            <a:ext cx="1305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Locations will be updated in Real-time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8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status updates/notifications for Mobile and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5405120" cy="22747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moment the status changes in our database, it is immediately reflected onto the website with the need to refresh the page</a:t>
            </a:r>
          </a:p>
          <a:p>
            <a:r>
              <a:rPr lang="en-US" dirty="0" smtClean="0"/>
              <a:t>Get texts/emails directly to your mobile device.</a:t>
            </a:r>
          </a:p>
        </p:txBody>
      </p:sp>
      <p:pic>
        <p:nvPicPr>
          <p:cNvPr id="4" name="Picture 3" descr="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8" t="9428" b="36616"/>
          <a:stretch/>
        </p:blipFill>
        <p:spPr>
          <a:xfrm>
            <a:off x="268684" y="4224560"/>
            <a:ext cx="5709481" cy="2305558"/>
          </a:xfrm>
          <a:prstGeom prst="rect">
            <a:avLst/>
          </a:prstGeom>
        </p:spPr>
      </p:pic>
      <p:pic>
        <p:nvPicPr>
          <p:cNvPr id="5" name="Picture 4" descr="2016-03-01 16.37.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12" y="1949823"/>
            <a:ext cx="2549899" cy="45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2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Chatting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949824"/>
            <a:ext cx="4576826" cy="4007224"/>
          </a:xfrm>
        </p:spPr>
        <p:txBody>
          <a:bodyPr>
            <a:normAutofit/>
          </a:bodyPr>
          <a:lstStyle/>
          <a:p>
            <a:r>
              <a:rPr lang="en-US" dirty="0"/>
              <a:t>Chat and send documents/pictures to each other before your </a:t>
            </a:r>
            <a:r>
              <a:rPr lang="en-US" dirty="0" smtClean="0"/>
              <a:t>session</a:t>
            </a:r>
          </a:p>
          <a:p>
            <a:r>
              <a:rPr lang="en-US" dirty="0" smtClean="0"/>
              <a:t>Everything is stored on AWS S3</a:t>
            </a:r>
            <a:endParaRPr lang="en-US" dirty="0"/>
          </a:p>
        </p:txBody>
      </p:sp>
      <p:pic>
        <p:nvPicPr>
          <p:cNvPr id="4" name="Picture 3" descr="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5" t="17144" b="2097"/>
          <a:stretch/>
        </p:blipFill>
        <p:spPr>
          <a:xfrm>
            <a:off x="6322630" y="1715122"/>
            <a:ext cx="1987902" cy="4835841"/>
          </a:xfrm>
          <a:prstGeom prst="rect">
            <a:avLst/>
          </a:prstGeom>
        </p:spPr>
      </p:pic>
      <p:pic>
        <p:nvPicPr>
          <p:cNvPr id="5" name="Picture 4" descr="c8b6cbadb620f8b3f588bf53464c8ab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05" y="3741355"/>
            <a:ext cx="2588717" cy="25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9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College Student Procrastination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you are a college student and you just found out midterms are tomorrow. What can you do?</a:t>
            </a:r>
            <a:endParaRPr lang="en-US" dirty="0"/>
          </a:p>
        </p:txBody>
      </p:sp>
      <p:pic>
        <p:nvPicPr>
          <p:cNvPr id="5" name="Picture 4" descr="college-stud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19" y="2885399"/>
            <a:ext cx="4838831" cy="321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Pixel.thmx</Template>
  <TotalTime>158</TotalTime>
  <Words>564</Words>
  <Application>Microsoft Macintosh PowerPoint</Application>
  <PresentationFormat>On-screen Show (4:3)</PresentationFormat>
  <Paragraphs>70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Pixel</vt:lpstr>
      <vt:lpstr>Amazon Home Services  Introducting AsapTutor</vt:lpstr>
      <vt:lpstr>Brief Introductions</vt:lpstr>
      <vt:lpstr>What is AsapTutor?</vt:lpstr>
      <vt:lpstr>Major Features Overview</vt:lpstr>
      <vt:lpstr>Major Features Overview</vt:lpstr>
      <vt:lpstr>Real-time tracking and real-time visual cues</vt:lpstr>
      <vt:lpstr>Real-time status updates/notifications for Mobile and Web</vt:lpstr>
      <vt:lpstr>Chatting Functionality</vt:lpstr>
      <vt:lpstr>College Student Procrastination</vt:lpstr>
      <vt:lpstr>Introducing the Emergency Button “ASAP”</vt:lpstr>
      <vt:lpstr>DEMO</vt:lpstr>
      <vt:lpstr>Extensibility</vt:lpstr>
      <vt:lpstr>AsapTutor Cutting Edge Technologies</vt:lpstr>
      <vt:lpstr>Questions?</vt:lpstr>
    </vt:vector>
  </TitlesOfParts>
  <Company>Amazon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AsapTutor</dc:title>
  <dc:creator>Ding Cheng</dc:creator>
  <cp:lastModifiedBy>Ding Cheng</cp:lastModifiedBy>
  <cp:revision>26</cp:revision>
  <dcterms:created xsi:type="dcterms:W3CDTF">2016-03-01T22:37:33Z</dcterms:created>
  <dcterms:modified xsi:type="dcterms:W3CDTF">2016-03-02T01:16:32Z</dcterms:modified>
</cp:coreProperties>
</file>